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ora"/>
      <p:regular r:id="rId15"/>
    </p:embeddedFont>
    <p:embeddedFont>
      <p:font typeface="Lora"/>
      <p:regular r:id="rId16"/>
    </p:embeddedFont>
    <p:embeddedFont>
      <p:font typeface="Lora"/>
      <p:regular r:id="rId17"/>
    </p:embeddedFont>
    <p:embeddedFont>
      <p:font typeface="Lora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05050"/>
            <a:ext cx="7468553" cy="1423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🧠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Reaccionando ante el conflicto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8729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Exploremos cómo reaccionar ante conflictos personales y académicos. Reflexionaremos sobre emociones, estrategias y mejores prácticas para mejorar la gestión de conflictos.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52342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531048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505569"/>
            <a:ext cx="4698682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6E5EF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por Kenny Gerrard Palacin Cristobal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69607"/>
            <a:ext cx="79147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 reacción frente al conflicto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71913"/>
            <a:ext cx="282261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Conflictos frecuentes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46317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Familiares por diferencias de pensamiento.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Académicos con profesores exigentes.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8719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 reacción habitual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46317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Calle mucho, aprendo a aguantar desde pequeño.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 abro solo con personas de confianza.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6772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Sentimientos tras el conflicto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53472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3617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Emociones comunes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411253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Pensativo y frustrado.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101959" y="463915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Intento controlar mis emociones para no afectar a otros.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24124" y="550092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7101959" y="55831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Autocontrol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101959" y="607873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Clave para mantener la calma y bienestar personal.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137422"/>
            <a:ext cx="64049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Inspiración: Mi hermano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00412"/>
            <a:ext cx="6357818" cy="1883807"/>
          </a:xfrm>
          <a:prstGeom prst="roundRect">
            <a:avLst>
              <a:gd name="adj" fmla="val 1906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54397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Actitud admirable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5935266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Enfrenta problemas sin quejarse.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77039" y="6461879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Resuelve con calma y madurez.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434858" y="5200412"/>
            <a:ext cx="6357818" cy="1883807"/>
          </a:xfrm>
          <a:prstGeom prst="roundRect">
            <a:avLst>
              <a:gd name="adj" fmla="val 1906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7674173" y="54397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 que me inspira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674173" y="5935266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Aprender a gestionar conflictos con serenidad.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674173" y="6461879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Buscar soluciones sin perder el control.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8757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Frase clave para la gestión emocional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425457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4336852"/>
            <a:ext cx="519303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“Piensa con el cerebro y no con la boca”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4832390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Una frase para frenar reacciones impulsivas.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101959" y="535900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Invita a reflexionar antes de hablar o actuar.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9224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Habilidades que quiero practicar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601045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3701296"/>
            <a:ext cx="298835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Comunicación asertiva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719995"/>
            <a:ext cx="598408" cy="59840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675448" y="48202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Paciencia</a:t>
            </a:r>
            <a:endParaRPr lang="en-US" sz="2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838944"/>
            <a:ext cx="598408" cy="59840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675448" y="59391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Expresar límites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7692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Próximo conflicto para practicar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843927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30832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Contexto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57878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 problema familiar o con amigos.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280178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5194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 rol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5015032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Aportar calma y serenidad.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716429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9557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Objetivo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45128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Ayudar a que todos reflexionen mejor.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5448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Claves para mejorar la gestión del conflicto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321487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376124" y="3321487"/>
            <a:ext cx="43247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Reflexionar sobre mis reacciones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3817025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Identificar emociones para controlar impulsos.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4439364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1735098" y="4439364"/>
            <a:ext cx="38420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Practicar habilidades sociales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35098" y="4934903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Comunicación asertiva y expresar límites sanos.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5790" y="5557242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2094190" y="5557242"/>
            <a:ext cx="509873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Aplicar estrategia en situaciones reales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94190" y="6052780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Convertir desafíos en oportunidades de aprendizaje.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2025-05-06T18:32:55Z</dcterms:created>
  <dcterms:modified xsi:type="dcterms:W3CDTF">2025-05-06T18:32:55Z</dcterms:modified>
</cp:coreProperties>
</file>